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8" r:id="rId2"/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66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F3B19C-B54B-40C0-A47C-7C1456210DCA}" type="datetimeFigureOut">
              <a:rPr lang="es-ES" smtClean="0"/>
              <a:t>04/05/2009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211178-DCCA-495B-A528-0796B0246C92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211178-DCCA-495B-A528-0796B0246C92}" type="slidenum">
              <a:rPr lang="es-ES" smtClean="0"/>
              <a:t>2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B5247-063A-497A-8F4A-5F945B216E8E}" type="datetimeFigureOut">
              <a:rPr lang="es-ES" smtClean="0"/>
              <a:t>04/05/2009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0F938-C109-4EA1-B690-2E9DBB747F4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B5247-063A-497A-8F4A-5F945B216E8E}" type="datetimeFigureOut">
              <a:rPr lang="es-ES" smtClean="0"/>
              <a:t>04/05/2009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0F938-C109-4EA1-B690-2E9DBB747F4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B5247-063A-497A-8F4A-5F945B216E8E}" type="datetimeFigureOut">
              <a:rPr lang="es-ES" smtClean="0"/>
              <a:t>04/05/2009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0F938-C109-4EA1-B690-2E9DBB747F4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B5247-063A-497A-8F4A-5F945B216E8E}" type="datetimeFigureOut">
              <a:rPr lang="es-ES" smtClean="0"/>
              <a:t>04/05/2009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0F938-C109-4EA1-B690-2E9DBB747F4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B5247-063A-497A-8F4A-5F945B216E8E}" type="datetimeFigureOut">
              <a:rPr lang="es-ES" smtClean="0"/>
              <a:t>04/05/2009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0F938-C109-4EA1-B690-2E9DBB747F4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B5247-063A-497A-8F4A-5F945B216E8E}" type="datetimeFigureOut">
              <a:rPr lang="es-ES" smtClean="0"/>
              <a:t>04/05/2009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0F938-C109-4EA1-B690-2E9DBB747F4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B5247-063A-497A-8F4A-5F945B216E8E}" type="datetimeFigureOut">
              <a:rPr lang="es-ES" smtClean="0"/>
              <a:t>04/05/2009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0F938-C109-4EA1-B690-2E9DBB747F4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B5247-063A-497A-8F4A-5F945B216E8E}" type="datetimeFigureOut">
              <a:rPr lang="es-ES" smtClean="0"/>
              <a:t>04/05/2009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0F938-C109-4EA1-B690-2E9DBB747F4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B5247-063A-497A-8F4A-5F945B216E8E}" type="datetimeFigureOut">
              <a:rPr lang="es-ES" smtClean="0"/>
              <a:t>04/05/2009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0F938-C109-4EA1-B690-2E9DBB747F4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B5247-063A-497A-8F4A-5F945B216E8E}" type="datetimeFigureOut">
              <a:rPr lang="es-ES" smtClean="0"/>
              <a:t>04/05/2009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0F938-C109-4EA1-B690-2E9DBB747F4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B5247-063A-497A-8F4A-5F945B216E8E}" type="datetimeFigureOut">
              <a:rPr lang="es-ES" smtClean="0"/>
              <a:t>04/05/2009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0F938-C109-4EA1-B690-2E9DBB747F4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9B5247-063A-497A-8F4A-5F945B216E8E}" type="datetimeFigureOut">
              <a:rPr lang="es-ES" smtClean="0"/>
              <a:t>04/05/2009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0F938-C109-4EA1-B690-2E9DBB747F4E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64318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MONTE DE PIEDAD Y CAJA DE AHORROS DE CÓRDOBA</a:t>
            </a:r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14348" y="500042"/>
            <a:ext cx="7772400" cy="1470025"/>
          </a:xfrm>
        </p:spPr>
        <p:txBody>
          <a:bodyPr/>
          <a:lstStyle/>
          <a:p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UNIVERSIDAD</a:t>
            </a:r>
            <a:r>
              <a:rPr lang="es-ES" dirty="0" smtClean="0"/>
              <a:t> </a:t>
            </a:r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</a:t>
            </a:r>
            <a:r>
              <a:rPr lang="es-ES" dirty="0" smtClean="0">
                <a:solidFill>
                  <a:srgbClr val="92D050"/>
                </a:solidFill>
              </a:rPr>
              <a:t> </a:t>
            </a:r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CORDOBA</a:t>
            </a:r>
            <a:endParaRPr lang="es-ES" dirty="0">
              <a:solidFill>
                <a:srgbClr val="92D050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71538" y="2928934"/>
            <a:ext cx="6400800" cy="1752600"/>
          </a:xfrm>
        </p:spPr>
        <p:txBody>
          <a:bodyPr>
            <a:normAutofit fontScale="92500" lnSpcReduction="20000"/>
          </a:bodyPr>
          <a:lstStyle/>
          <a:p>
            <a:r>
              <a:rPr lang="es-ES" dirty="0" smtClean="0">
                <a:solidFill>
                  <a:schemeClr val="tx1"/>
                </a:solidFill>
              </a:rPr>
              <a:t>Licenciatura en Administración y Dirección de Empresas</a:t>
            </a:r>
          </a:p>
          <a:p>
            <a:r>
              <a:rPr lang="es-ES" dirty="0" smtClean="0">
                <a:solidFill>
                  <a:schemeClr val="tx1"/>
                </a:solidFill>
              </a:rPr>
              <a:t>Profesor: Alfonso. C. Morales </a:t>
            </a:r>
          </a:p>
          <a:p>
            <a:r>
              <a:rPr lang="es-ES" dirty="0" smtClean="0">
                <a:solidFill>
                  <a:schemeClr val="tx1"/>
                </a:solidFill>
              </a:rPr>
              <a:t>Alumno : Antonio Castro Medina </a:t>
            </a:r>
          </a:p>
          <a:p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346700"/>
            <a:ext cx="1492250" cy="1511300"/>
          </a:xfrm>
          <a:prstGeom prst="rect">
            <a:avLst/>
          </a:prstGeom>
          <a:noFill/>
        </p:spPr>
      </p:pic>
      <p:pic>
        <p:nvPicPr>
          <p:cNvPr id="5" name="Picture 7" descr="etea_relieve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715272" y="285728"/>
            <a:ext cx="1584325" cy="3816350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CAJASUR</a:t>
            </a:r>
            <a:endParaRPr lang="es-E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92D05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es-ES" sz="3600" b="1" dirty="0" smtClean="0"/>
              <a:t>ENTIDAD FINANCIERA</a:t>
            </a:r>
          </a:p>
          <a:p>
            <a:pPr algn="ctr">
              <a:buFontTx/>
              <a:buNone/>
            </a:pPr>
            <a:r>
              <a:rPr lang="es-ES" b="1" dirty="0" smtClean="0"/>
              <a:t>Andalucía, Extremadura, Madrid, Cataluña, Comunidad Valenciana, Murcia, Castilla La Mancha.</a:t>
            </a:r>
          </a:p>
          <a:p>
            <a:pPr algn="ctr">
              <a:buFontTx/>
              <a:buNone/>
            </a:pPr>
            <a:r>
              <a:rPr lang="es-ES" b="1" dirty="0" smtClean="0"/>
              <a:t>Sede social</a:t>
            </a:r>
          </a:p>
          <a:p>
            <a:pPr algn="ctr">
              <a:buFontTx/>
              <a:buNone/>
            </a:pPr>
            <a:r>
              <a:rPr lang="es-ES" b="1" dirty="0" smtClean="0"/>
              <a:t>Ronda de los tejares nº 18 -  24</a:t>
            </a:r>
          </a:p>
          <a:p>
            <a:pPr algn="ctr">
              <a:buFontTx/>
              <a:buNone/>
            </a:pPr>
            <a:r>
              <a:rPr lang="es-ES" b="1" dirty="0" smtClean="0"/>
              <a:t>14003- Córdoba</a:t>
            </a:r>
          </a:p>
          <a:p>
            <a:endParaRPr lang="es-ES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346700"/>
            <a:ext cx="1492250" cy="1511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928694"/>
          </a:xfrm>
        </p:spPr>
        <p:txBody>
          <a:bodyPr/>
          <a:lstStyle/>
          <a:p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HISTORIA</a:t>
            </a:r>
            <a:endParaRPr lang="es-E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92D05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72033"/>
          </a:xfrm>
        </p:spPr>
        <p:txBody>
          <a:bodyPr>
            <a:normAutofit/>
          </a:bodyPr>
          <a:lstStyle/>
          <a:p>
            <a:r>
              <a:rPr lang="es-ES" sz="1700" dirty="0" smtClean="0"/>
              <a:t>La Caja de Ahorros y monte de Piedad de Córdoba fue fundada por el Excelentísimo Cabildo de Córdoba, como Monte de Piedad, el día 1 de septiembre de 1864, siendo clasificada como institución benéfico-social, y como Caja de Ahorros fue fundada por el mismo Cabildo Eclesiástico el día 2 de octubre de 1878.</a:t>
            </a:r>
          </a:p>
          <a:p>
            <a:r>
              <a:rPr lang="es-ES" sz="1700" dirty="0" smtClean="0"/>
              <a:t>La entidad figura inscrita en el Registro Especial de Cajas Generales de ahorro del Banco de España con el número 41, y en el Registro Mercantil de la Provincia de Córdoba. Tiene registrado y ostenta adicionalmente el nombre comercial de “</a:t>
            </a:r>
            <a:r>
              <a:rPr lang="es-ES" sz="1700" dirty="0" err="1" smtClean="0"/>
              <a:t>Cajasur</a:t>
            </a:r>
            <a:r>
              <a:rPr lang="es-ES" sz="1700" dirty="0" smtClean="0"/>
              <a:t>”.</a:t>
            </a:r>
          </a:p>
          <a:p>
            <a:r>
              <a:rPr lang="es-ES" sz="1700" dirty="0" smtClean="0"/>
              <a:t>Es miembro de la Federación de Cajas de Ahorro de Andalucía, de la Confederación española de Cajas de Ahorro y del Instituto Internacional de Ahorro. Empresa modelo en la Seguridad Social y Medalla de oro de la ciudad de Córdoba.</a:t>
            </a:r>
          </a:p>
          <a:p>
            <a:r>
              <a:rPr lang="es-ES" sz="1700" dirty="0" smtClean="0"/>
              <a:t>La caja cuenta con una importante obra social y cultural, centrada fundamentalmente en la provincia de Córdoba, otorgando becas a estudiantes, ayudas a personas con discapacidad o subvencionando la conservación del patrimonio histórico-artístico y el medio ambiente.</a:t>
            </a:r>
          </a:p>
          <a:p>
            <a:endParaRPr lang="es-ES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346700"/>
            <a:ext cx="1492250" cy="1511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</TotalTime>
  <Words>252</Words>
  <Application>Microsoft Office PowerPoint</Application>
  <PresentationFormat>Presentación en pantalla (4:3)</PresentationFormat>
  <Paragraphs>17</Paragraphs>
  <Slides>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Tema de Office</vt:lpstr>
      <vt:lpstr>MONTE DE PIEDAD Y CAJA DE AHORROS DE CÓRDOBA</vt:lpstr>
      <vt:lpstr>UNIVERSIDAD DE CORDOBA</vt:lpstr>
      <vt:lpstr>CAJASUR</vt:lpstr>
      <vt:lpstr>HISTORIA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DE CORDOBA</dc:title>
  <dc:creator>PC</dc:creator>
  <cp:lastModifiedBy>PC</cp:lastModifiedBy>
  <cp:revision>4</cp:revision>
  <dcterms:created xsi:type="dcterms:W3CDTF">2009-05-04T21:10:58Z</dcterms:created>
  <dcterms:modified xsi:type="dcterms:W3CDTF">2009-05-04T21:44:56Z</dcterms:modified>
</cp:coreProperties>
</file>